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7" r:id="rId2"/>
    <p:sldId id="256" r:id="rId3"/>
    <p:sldId id="288" r:id="rId4"/>
    <p:sldId id="282" r:id="rId5"/>
    <p:sldId id="257" r:id="rId6"/>
    <p:sldId id="258" r:id="rId7"/>
    <p:sldId id="259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83" r:id="rId18"/>
    <p:sldId id="276" r:id="rId19"/>
    <p:sldId id="277" r:id="rId20"/>
    <p:sldId id="278" r:id="rId21"/>
    <p:sldId id="279" r:id="rId22"/>
    <p:sldId id="280" r:id="rId23"/>
    <p:sldId id="281" r:id="rId24"/>
    <p:sldId id="284" r:id="rId25"/>
    <p:sldId id="260" r:id="rId26"/>
    <p:sldId id="261" r:id="rId27"/>
    <p:sldId id="262" r:id="rId28"/>
    <p:sldId id="264" r:id="rId29"/>
    <p:sldId id="285" r:id="rId30"/>
    <p:sldId id="286" r:id="rId31"/>
  </p:sldIdLst>
  <p:sldSz cx="9144000" cy="5143500" type="screen16x9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shit" userId="14467ac8c18631dc" providerId="LiveId" clId="{788DE051-C11F-456A-8FE4-69A7CF0E4482}"/>
    <pc:docChg chg="undo custSel modSld">
      <pc:chgData name="Rakshit" userId="14467ac8c18631dc" providerId="LiveId" clId="{788DE051-C11F-456A-8FE4-69A7CF0E4482}" dt="2023-02-02T16:37:34.618" v="3" actId="1076"/>
      <pc:docMkLst>
        <pc:docMk/>
      </pc:docMkLst>
      <pc:sldChg chg="modSp">
        <pc:chgData name="Rakshit" userId="14467ac8c18631dc" providerId="LiveId" clId="{788DE051-C11F-456A-8FE4-69A7CF0E4482}" dt="2023-02-02T16:34:59.841" v="1" actId="1076"/>
        <pc:sldMkLst>
          <pc:docMk/>
          <pc:sldMk cId="1100430026" sldId="257"/>
        </pc:sldMkLst>
        <pc:picChg chg="mod">
          <ac:chgData name="Rakshit" userId="14467ac8c18631dc" providerId="LiveId" clId="{788DE051-C11F-456A-8FE4-69A7CF0E4482}" dt="2023-02-02T16:34:59.841" v="1" actId="1076"/>
          <ac:picMkLst>
            <pc:docMk/>
            <pc:sldMk cId="1100430026" sldId="257"/>
            <ac:picMk id="3075" creationId="{00000000-0000-0000-0000-000000000000}"/>
          </ac:picMkLst>
        </pc:picChg>
      </pc:sldChg>
      <pc:sldChg chg="modSp">
        <pc:chgData name="Rakshit" userId="14467ac8c18631dc" providerId="LiveId" clId="{788DE051-C11F-456A-8FE4-69A7CF0E4482}" dt="2023-02-02T16:33:00.525" v="0" actId="1076"/>
        <pc:sldMkLst>
          <pc:docMk/>
          <pc:sldMk cId="748111618" sldId="287"/>
        </pc:sldMkLst>
        <pc:picChg chg="mod">
          <ac:chgData name="Rakshit" userId="14467ac8c18631dc" providerId="LiveId" clId="{788DE051-C11F-456A-8FE4-69A7CF0E4482}" dt="2023-02-02T16:33:00.525" v="0" actId="1076"/>
          <ac:picMkLst>
            <pc:docMk/>
            <pc:sldMk cId="748111618" sldId="287"/>
            <ac:picMk id="1026" creationId="{00000000-0000-0000-0000-000000000000}"/>
          </ac:picMkLst>
        </pc:picChg>
      </pc:sldChg>
      <pc:sldChg chg="modSp mod">
        <pc:chgData name="Rakshit" userId="14467ac8c18631dc" providerId="LiveId" clId="{788DE051-C11F-456A-8FE4-69A7CF0E4482}" dt="2023-02-02T16:37:34.618" v="3" actId="1076"/>
        <pc:sldMkLst>
          <pc:docMk/>
          <pc:sldMk cId="456161136" sldId="288"/>
        </pc:sldMkLst>
        <pc:picChg chg="mod">
          <ac:chgData name="Rakshit" userId="14467ac8c18631dc" providerId="LiveId" clId="{788DE051-C11F-456A-8FE4-69A7CF0E4482}" dt="2023-02-02T16:37:34.618" v="3" actId="1076"/>
          <ac:picMkLst>
            <pc:docMk/>
            <pc:sldMk cId="456161136" sldId="288"/>
            <ac:picMk id="7" creationId="{DE852F9D-1467-F802-80B9-17AB4FA0F57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200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193965"/>
            <a:ext cx="9144000" cy="11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1771650"/>
            <a:ext cx="4114800" cy="84582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2284095"/>
            <a:ext cx="4013200" cy="321469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1798320"/>
            <a:ext cx="4013200" cy="44958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2A269177-1805-4F45-A869-61734D757B33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744F60-92A4-4835-A29D-4B3EE4507190}" type="slidenum">
              <a:rPr lang="en-IN" smtClean="0"/>
              <a:t>‹#›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9177-1805-4F45-A869-61734D757B33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4F60-92A4-4835-A29D-4B3EE450719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5124450" y="2571552"/>
            <a:ext cx="51435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1"/>
            <a:ext cx="6629400" cy="3771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9177-1805-4F45-A869-61734D757B33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4F60-92A4-4835-A29D-4B3EE4507190}" type="slidenum">
              <a:rPr lang="en-IN" smtClean="0"/>
              <a:t>‹#›</a:t>
            </a:fld>
            <a:endParaRPr lang="en-IN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685801"/>
            <a:ext cx="926980" cy="3771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1515618"/>
            <a:ext cx="8229600" cy="30563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A269177-1805-4F45-A869-61734D757B33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1744F60-92A4-4835-A29D-4B3EE4507190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42082"/>
            <a:ext cx="9144000" cy="2201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2941320"/>
            <a:ext cx="9144000" cy="1191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2526030"/>
            <a:ext cx="4114800" cy="84582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3" y="2525435"/>
            <a:ext cx="4085897" cy="530116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3" y="3063433"/>
            <a:ext cx="4106917" cy="297821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9177-1805-4F45-A869-61734D757B33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744F60-92A4-4835-A29D-4B3EE4507190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1515618"/>
            <a:ext cx="4023360" cy="3003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1515618"/>
            <a:ext cx="4023360" cy="3003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A269177-1805-4F45-A869-61734D757B33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744F60-92A4-4835-A29D-4B3EE4507190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114550"/>
            <a:ext cx="4023360" cy="24071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112264"/>
            <a:ext cx="4023360" cy="24071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15618"/>
            <a:ext cx="4023360" cy="528066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1515618"/>
            <a:ext cx="4023360" cy="528066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A269177-1805-4F45-A869-61734D757B33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1744F60-92A4-4835-A29D-4B3EE4507190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9177-1805-4F45-A869-61734D757B33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744F60-92A4-4835-A29D-4B3EE4507190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9177-1805-4F45-A869-61734D757B33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744F60-92A4-4835-A29D-4B3EE450719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435894"/>
            <a:ext cx="6172200" cy="2633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4135374"/>
            <a:ext cx="5669280" cy="41148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A269177-1805-4F45-A869-61734D757B33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744F60-92A4-4835-A29D-4B3EE4507190}" type="slidenum">
              <a:rPr lang="en-IN" smtClean="0"/>
              <a:t>‹#›</a:t>
            </a:fld>
            <a:endParaRPr lang="en-IN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1520188"/>
            <a:ext cx="5439582" cy="2447813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4137660"/>
            <a:ext cx="5669280" cy="41148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731520"/>
            <a:ext cx="4114800" cy="5257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04885"/>
            <a:ext cx="3181350" cy="219075"/>
          </a:xfrm>
        </p:spPr>
        <p:txBody>
          <a:bodyPr/>
          <a:lstStyle/>
          <a:p>
            <a:fld id="{2A269177-1805-4F45-A869-61734D757B33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4629150"/>
            <a:ext cx="1066800" cy="228600"/>
          </a:xfrm>
        </p:spPr>
        <p:txBody>
          <a:bodyPr/>
          <a:lstStyle/>
          <a:p>
            <a:fld id="{C1744F60-92A4-4835-A29D-4B3EE4507190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4864894"/>
            <a:ext cx="6248400" cy="219075"/>
          </a:xfr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001980"/>
            <a:ext cx="9144000" cy="414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4476"/>
            <a:ext cx="8229600" cy="3088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04885"/>
            <a:ext cx="3181350" cy="21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2A269177-1805-4F45-A869-61734D757B33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4864894"/>
            <a:ext cx="6248400" cy="219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4629150"/>
            <a:ext cx="1066800" cy="2286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C1744F60-92A4-4835-A29D-4B3EE4507190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98577"/>
            <a:ext cx="9144000" cy="1191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731520"/>
            <a:ext cx="4114800" cy="52578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akshit singh\OneDrive\Desktop\Screenshot 2023-02-02 0341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" y="12077"/>
            <a:ext cx="9136896" cy="511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111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rakshit singh\OneDrive\Desktop\presentation\Screenshot 2023-02-01 2047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83518"/>
            <a:ext cx="5753100" cy="416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873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rakshit singh\OneDrive\Desktop\presentation\Screenshot 2023-02-01 2048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55526"/>
            <a:ext cx="5738813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317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rakshit singh\OneDrive\Desktop\presentation\Screenshot 2023-02-01 2048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55526"/>
            <a:ext cx="573881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441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rakshit singh\OneDrive\Desktop\presentation\Screenshot 2023-02-01 20484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744" y="555526"/>
            <a:ext cx="5730875" cy="409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532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rakshit singh\OneDrive\Desktop\presentation\Screenshot 2023-02-01 2049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15813"/>
            <a:ext cx="5692775" cy="404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173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1600" y="1995686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/>
              <a:t>Video 2</a:t>
            </a:r>
          </a:p>
        </p:txBody>
      </p:sp>
      <p:pic>
        <p:nvPicPr>
          <p:cNvPr id="2" name="2023_02_01_231558">
            <a:hlinkClick r:id="" action="ppaction://media"/>
            <a:extLst>
              <a:ext uri="{FF2B5EF4-FFF2-40B4-BE49-F238E27FC236}">
                <a16:creationId xmlns:a16="http://schemas.microsoft.com/office/drawing/2014/main" id="{CCCD6E7F-B91C-B0F6-A5E2-D55D879EB0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09" end="3904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8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7664" y="426099"/>
            <a:ext cx="5738813" cy="413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750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rakshit singh\OneDrive\Desktop\Screenshot 2023-02-01 2235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72495"/>
            <a:ext cx="5722938" cy="409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783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C:\Users\rakshit singh\OneDrive\Desktop\presentation\Screenshot 2023-02-01 2052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28" y="627534"/>
            <a:ext cx="57150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140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rakshit singh\OneDrive\Desktop\presentation\Screenshot 2023-02-01 2052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240" y="516652"/>
            <a:ext cx="5730875" cy="413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489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pic>
        <p:nvPicPr>
          <p:cNvPr id="1028" name="Picture 4" descr="C:\Users\rakshit singh\OneDrive\Desktop\Orange Minimalist Restaurant Presentation Templa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24528" cy="52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312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rakshit singh\OneDrive\Desktop\presentation\Screenshot 2023-02-01 2052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83518"/>
            <a:ext cx="5730876" cy="413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459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rakshit singh\OneDrive\Desktop\presentation\Screenshot 2023-02-01 2053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55526"/>
            <a:ext cx="5730875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04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rakshit singh\OneDrive\Desktop\presentation\Screenshot 2023-02-01 2054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83518"/>
            <a:ext cx="5700713" cy="413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12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rakshit singh\OneDrive\Desktop\presentation\Screenshot 2023-02-01 2055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55526"/>
            <a:ext cx="5700713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324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rakshit singh\OneDrive\Desktop\presentation\Screenshot 2023-01-27 1927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7494"/>
            <a:ext cx="6130800" cy="459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Notched Right Arrow 2"/>
          <p:cNvSpPr/>
          <p:nvPr/>
        </p:nvSpPr>
        <p:spPr>
          <a:xfrm rot="16200000">
            <a:off x="6766439" y="1965784"/>
            <a:ext cx="1368151" cy="504056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Notched Right Arrow 3"/>
          <p:cNvSpPr/>
          <p:nvPr/>
        </p:nvSpPr>
        <p:spPr>
          <a:xfrm>
            <a:off x="3625344" y="843558"/>
            <a:ext cx="2736304" cy="504056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6361648" y="843558"/>
            <a:ext cx="1450712" cy="69017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650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rakshit singh\OneDrive\Desktop\presentation\Screenshot 2023-01-27 1929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16074"/>
            <a:ext cx="3096344" cy="458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042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rakshit singh\OneDrive\Desktop\presentation\Screenshot 2023-01-27 1930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3478"/>
            <a:ext cx="3168352" cy="469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rakshit singh\OneDrive\Desktop\Screenshot 2023-02-01 2247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23478"/>
            <a:ext cx="2736304" cy="475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515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rakshit singh\OneDrive\Desktop\presentation\Screenshot 2023-01-27 19303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5952"/>
            <a:ext cx="7920880" cy="445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802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rakshit singh\OneDrive\Desktop\presentation\Screenshot 2023-01-27 19311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9502"/>
            <a:ext cx="7747912" cy="435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228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rakshit singh\OneDrive\Desktop\Screenshot 2023-02-01 2249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67494"/>
            <a:ext cx="2664296" cy="450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38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852F9D-1467-F802-80B9-17AB4FA0F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65E253-40D5-3579-1BE8-F6266703676F}"/>
              </a:ext>
            </a:extLst>
          </p:cNvPr>
          <p:cNvSpPr txBox="1"/>
          <p:nvPr/>
        </p:nvSpPr>
        <p:spPr>
          <a:xfrm>
            <a:off x="0" y="0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u="sng" dirty="0">
                <a:latin typeface="Arial Black" panose="020B0A04020102020204" pitchFamily="34" charset="0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456161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lack - Simple English Wikipedia, the free encyclo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8" y="0"/>
            <a:ext cx="9154368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2440" y="1509920"/>
            <a:ext cx="67687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rgbClr val="FF0000"/>
                </a:solidFill>
                <a:latin typeface="Benzin-Bold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4130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23728" y="1851670"/>
            <a:ext cx="5040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u="sng" dirty="0"/>
              <a:t>Video 1</a:t>
            </a:r>
          </a:p>
        </p:txBody>
      </p:sp>
      <p:pic>
        <p:nvPicPr>
          <p:cNvPr id="2" name="2023_02_01_231321">
            <a:hlinkClick r:id="" action="ppaction://media"/>
            <a:extLst>
              <a:ext uri="{FF2B5EF4-FFF2-40B4-BE49-F238E27FC236}">
                <a16:creationId xmlns:a16="http://schemas.microsoft.com/office/drawing/2014/main" id="{19B915B3-61EA-EDA8-1999-D830763D68E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71" end="1223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8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rakshit singh\OneDrive\Desktop\presentation\Screenshot 2023-01-27 1927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6684"/>
            <a:ext cx="6130800" cy="459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430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rakshit singh\OneDrive\Desktop\presentation\Screenshot 2023-01-27 1927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267494"/>
            <a:ext cx="598938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305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rakshit singh\OneDrive\Desktop\presentation\Screenshot 2023-01-27 1927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11510"/>
            <a:ext cx="5832648" cy="4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515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rakshit singh\OneDrive\Desktop\presentation\Screenshot 2023-02-01 2045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9502"/>
            <a:ext cx="6192688" cy="445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296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rakshit singh\OneDrive\Desktop\presentation\Screenshot 2023-02-01 2046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1509"/>
            <a:ext cx="7026275" cy="416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4032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ck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265</TotalTime>
  <Words>9</Words>
  <Application>Microsoft Office PowerPoint</Application>
  <PresentationFormat>On-screen Show (16:9)</PresentationFormat>
  <Paragraphs>5</Paragraphs>
  <Slides>30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Arial Black</vt:lpstr>
      <vt:lpstr>Benzin-Bold</vt:lpstr>
      <vt:lpstr>Garamond</vt:lpstr>
      <vt:lpstr>BlackTie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rakshit singh</dc:creator>
  <cp:lastModifiedBy>Rakshit</cp:lastModifiedBy>
  <cp:revision>16</cp:revision>
  <dcterms:created xsi:type="dcterms:W3CDTF">2023-02-01T15:25:44Z</dcterms:created>
  <dcterms:modified xsi:type="dcterms:W3CDTF">2023-02-02T18:12:40Z</dcterms:modified>
</cp:coreProperties>
</file>